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F7C5AB-04DB-606A-4152-5E28ABF9D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37909" y="1960655"/>
            <a:ext cx="558450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12404</TotalTime>
  <Words>1815</Words>
  <Application>Microsoft Office PowerPoint</Application>
  <PresentationFormat>Widescreen</PresentationFormat>
  <Paragraphs>341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65</cp:revision>
  <dcterms:created xsi:type="dcterms:W3CDTF">2024-02-08T14:33:54Z</dcterms:created>
  <dcterms:modified xsi:type="dcterms:W3CDTF">2024-02-18T21:52:14Z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